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Эльф\Desktop\USA-statue_free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9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Эльф\Desktop\new-24049-2013-07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9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Эльф\Desktop\2012-06-12pict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69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6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38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7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</dc:creator>
  <cp:lastModifiedBy>Алина</cp:lastModifiedBy>
  <cp:revision>4</cp:revision>
  <dcterms:created xsi:type="dcterms:W3CDTF">2014-02-06T13:19:43Z</dcterms:created>
  <dcterms:modified xsi:type="dcterms:W3CDTF">2014-02-06T15:01:25Z</dcterms:modified>
</cp:coreProperties>
</file>